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Layouts/slideLayout1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tadata" ContentType="application/binary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  <p:sldMasterId id="2147483660" r:id="rId5"/>
  </p:sldMasterIdLst>
  <p:notesMasterIdLst>
    <p:notesMasterId r:id="rId9"/>
  </p:notesMasterIdLst>
  <p:sldIdLst>
    <p:sldId id="256" r:id="rId6"/>
    <p:sldId id="257" r:id="rId7"/>
    <p:sldId id="266" r:id="rId8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g4idoaeQgzJdiO1oOQTqufjXAM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>
        <p:scale>
          <a:sx n="56" d="100"/>
          <a:sy n="56" d="100"/>
        </p:scale>
        <p:origin x="600" y="677"/>
      </p:cViewPr>
      <p:guideLst>
        <p:guide orient="horz" pos="3240"/>
        <p:guide pos="57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8" Type="http://customschemas.google.com/relationships/presentationmetadata" Target="meta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2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999190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608096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980370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2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8"/>
          <p:cNvSpPr txBox="1">
            <a:spLocks noGrp="1"/>
          </p:cNvSpPr>
          <p:nvPr>
            <p:ph type="title"/>
          </p:nvPr>
        </p:nvSpPr>
        <p:spPr>
          <a:xfrm>
            <a:off x="2976664" y="274638"/>
            <a:ext cx="57101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92" name="Google Shape;92;p1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"/>
          <p:cNvSpPr/>
          <p:nvPr/>
        </p:nvSpPr>
        <p:spPr>
          <a:xfrm>
            <a:off x="15659100" y="0"/>
            <a:ext cx="2628900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"/>
          <p:cNvSpPr/>
          <p:nvPr/>
        </p:nvSpPr>
        <p:spPr>
          <a:xfrm>
            <a:off x="16925778" y="1904460"/>
            <a:ext cx="47771" cy="838254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9" name="Google Shape;16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"/>
          <p:cNvSpPr/>
          <p:nvPr/>
        </p:nvSpPr>
        <p:spPr>
          <a:xfrm>
            <a:off x="2590800" y="3086100"/>
            <a:ext cx="11844130" cy="227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4" name="Google Shape;170;p1">
            <a:extLst>
              <a:ext uri="{FF2B5EF4-FFF2-40B4-BE49-F238E27FC236}">
                <a16:creationId xmlns:a16="http://schemas.microsoft.com/office/drawing/2014/main" xmlns="" id="{8173047F-D5B4-85E0-51AE-2E20EA06AA5D}"/>
              </a:ext>
            </a:extLst>
          </p:cNvPr>
          <p:cNvSpPr/>
          <p:nvPr/>
        </p:nvSpPr>
        <p:spPr>
          <a:xfrm>
            <a:off x="2743200" y="3238500"/>
            <a:ext cx="11844130" cy="227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3075" y="2314575"/>
            <a:ext cx="10140285" cy="310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r>
              <a:rPr lang="en-US" sz="1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98293" y="2251881"/>
            <a:ext cx="11245755" cy="5786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01754" y="614149"/>
            <a:ext cx="13644921" cy="842346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145302" y="9662614"/>
            <a:ext cx="16513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US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10/10</a:t>
            </a:r>
          </a:p>
        </p:txBody>
      </p:sp>
    </p:spTree>
    <p:extLst>
      <p:ext uri="{BB962C8B-B14F-4D97-AF65-F5344CB8AC3E}">
        <p14:creationId xmlns:p14="http://schemas.microsoft.com/office/powerpoint/2010/main" xmlns="" val="32293151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06E3624ECFC548A4DF86F008EAC208" ma:contentTypeVersion="10" ma:contentTypeDescription="Create a new document." ma:contentTypeScope="" ma:versionID="c0eef51cb135e67df0bfc52da9099bef">
  <xsd:schema xmlns:xsd="http://www.w3.org/2001/XMLSchema" xmlns:xs="http://www.w3.org/2001/XMLSchema" xmlns:p="http://schemas.microsoft.com/office/2006/metadata/properties" xmlns:ns2="e91115c6-dbcc-4792-b5e1-0b7c1f988c2a" targetNamespace="http://schemas.microsoft.com/office/2006/metadata/properties" ma:root="true" ma:fieldsID="538f8882bc98f3349fd7f5e5153c3733" ns2:_="">
    <xsd:import namespace="e91115c6-dbcc-4792-b5e1-0b7c1f988c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1115c6-dbcc-4792-b5e1-0b7c1f988c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EADCFFC-7B2F-4BDB-A115-A25E016210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7E646F4-D94D-476D-BA6E-BB8C17DCB418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e91115c6-dbcc-4792-b5e1-0b7c1f988c2a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2ABBBBF-3E13-4417-BC7E-42FBCAC93BA0}">
  <ds:schemaRefs>
    <ds:schemaRef ds:uri="http://schemas.microsoft.com/office/2006/metadata/properties"/>
    <ds:schemaRef ds:uri="http://www.w3.org/2000/xmlns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3</Words>
  <Application>Microsoft Office PowerPoint</Application>
  <PresentationFormat>Custom</PresentationFormat>
  <Paragraphs>11</Paragraphs>
  <Slides>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1_Office Theme</vt:lpstr>
      <vt:lpstr>Office Theme</vt:lpstr>
      <vt:lpstr>Slide 1</vt:lpstr>
      <vt:lpstr>Slide 2</vt:lpstr>
      <vt:lpstr>Slide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38</cp:revision>
  <dcterms:created xsi:type="dcterms:W3CDTF">2006-08-16T00:00:00Z</dcterms:created>
  <dcterms:modified xsi:type="dcterms:W3CDTF">2023-06-07T20:33:11Z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0x0101000006E3624ECFC548A4DF86F008EAC208</vt:lpwstr>
  </property>
</Properties>
</file>